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0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9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7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8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8f9c9949-c112-4aa7-a5c3-b0a3e9463584@GBRP265.PROD.OUTLOOK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15282" y="241355"/>
            <a:ext cx="5801470" cy="3453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sp>
        <p:nvSpPr>
          <p:cNvPr id="5" name="TextBox 4"/>
          <p:cNvSpPr txBox="1"/>
          <p:nvPr/>
        </p:nvSpPr>
        <p:spPr>
          <a:xfrm>
            <a:off x="4083913" y="255277"/>
            <a:ext cx="4296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Europe</a:t>
            </a:r>
            <a:r>
              <a:rPr lang="en-US" sz="1463" dirty="0">
                <a:latin typeface="Comic Sans MS" panose="030F0702030302020204" pitchFamily="66" charset="0"/>
              </a:rPr>
              <a:t>   </a:t>
            </a:r>
            <a:endParaRPr lang="en-GB" sz="1463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294" y="208356"/>
            <a:ext cx="699095" cy="420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664167" y="814179"/>
            <a:ext cx="3067086" cy="186754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983789" y="903082"/>
            <a:ext cx="2665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What should I already know?</a:t>
            </a:r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4104" y="813661"/>
            <a:ext cx="5064104" cy="593910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885515" y="828917"/>
            <a:ext cx="3936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cs typeface="Arial" panose="020B0604020202020204" pitchFamily="34" charset="0"/>
              </a:rPr>
              <a:t>Key vocabulary and definitions</a:t>
            </a:r>
            <a:endParaRPr lang="en-GB" sz="1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488"/>
              </p:ext>
            </p:extLst>
          </p:nvPr>
        </p:nvGraphicFramePr>
        <p:xfrm>
          <a:off x="4935569" y="1123301"/>
          <a:ext cx="4611208" cy="5304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415">
                  <a:extLst>
                    <a:ext uri="{9D8B030D-6E8A-4147-A177-3AD203B41FA5}">
                      <a16:colId xmlns:a16="http://schemas.microsoft.com/office/drawing/2014/main" val="3312929776"/>
                    </a:ext>
                  </a:extLst>
                </a:gridCol>
                <a:gridCol w="3096793">
                  <a:extLst>
                    <a:ext uri="{9D8B030D-6E8A-4147-A177-3AD203B41FA5}">
                      <a16:colId xmlns:a16="http://schemas.microsoft.com/office/drawing/2014/main" val="1124306184"/>
                    </a:ext>
                  </a:extLst>
                </a:gridCol>
              </a:tblGrid>
              <a:tr h="5465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area of land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31331"/>
                  </a:ext>
                </a:extLst>
              </a:tr>
              <a:tr h="246328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Europe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A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continent in the Northern hemisphere.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00585"/>
                  </a:ext>
                </a:extLst>
              </a:tr>
              <a:tr h="565106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UK</a:t>
                      </a:r>
                    </a:p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(United Kingdom)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four nations of England, Scotland, Wales and Republic of Ireland (Northern Ireland).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308582"/>
                  </a:ext>
                </a:extLst>
              </a:tr>
              <a:tr h="565106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Physical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features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Natural things that are not made by humans such as: hills, rivers, valleys, mountains and forests.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77022"/>
                  </a:ext>
                </a:extLst>
              </a:tr>
              <a:tr h="565106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Human features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Things that have been built or influenced by humans such as: roads, bridges and houses.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285038"/>
                  </a:ext>
                </a:extLst>
              </a:tr>
              <a:tr h="246328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Population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The number of people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living in </a:t>
                      </a:r>
                      <a:r>
                        <a:rPr lang="en-US" sz="1100" baseline="0">
                          <a:latin typeface="Comic Sans MS" panose="030F0702030302020204" pitchFamily="66" charset="0"/>
                        </a:rPr>
                        <a:t>an area.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687171"/>
                  </a:ext>
                </a:extLst>
              </a:tr>
              <a:tr h="405717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Latitude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An imaginary horizontal line that tells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100" dirty="0">
                          <a:latin typeface="Comic Sans MS" panose="030F0702030302020204" pitchFamily="66" charset="0"/>
                        </a:rPr>
                        <a:t>you how north or south a place is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100" dirty="0">
                          <a:latin typeface="Comic Sans MS" panose="030F0702030302020204" pitchFamily="66" charset="0"/>
                        </a:rPr>
                        <a:t>in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the world.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954109"/>
                  </a:ext>
                </a:extLst>
              </a:tr>
              <a:tr h="246328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Land Use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How the land is used  e.g. farming or housing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260589"/>
                  </a:ext>
                </a:extLst>
              </a:tr>
              <a:tr h="405717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Equator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An imaginary line around the </a:t>
                      </a:r>
                      <a:r>
                        <a:rPr lang="en-US" sz="1100" dirty="0" err="1">
                          <a:latin typeface="Comic Sans MS" panose="030F0702030302020204" pitchFamily="66" charset="0"/>
                        </a:rPr>
                        <a:t>centre</a:t>
                      </a:r>
                      <a:r>
                        <a:rPr lang="en-US" sz="1100" dirty="0">
                          <a:latin typeface="Comic Sans MS" panose="030F0702030302020204" pitchFamily="66" charset="0"/>
                        </a:rPr>
                        <a:t> of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the Earth.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821054"/>
                  </a:ext>
                </a:extLst>
              </a:tr>
              <a:tr h="405717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Northern Hemisphere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The half of the Earth that is North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of the Equator.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4871751"/>
                  </a:ext>
                </a:extLst>
              </a:tr>
              <a:tr h="405717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Equator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omic Sans MS" panose="030F0702030302020204" pitchFamily="66" charset="0"/>
                        </a:rPr>
                        <a:t>An imaginary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</a:rPr>
                        <a:t> line that divides the planet in to the Northern and Southern hemisphere.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5011"/>
                  </a:ext>
                </a:extLst>
              </a:tr>
              <a:tr h="405717">
                <a:tc>
                  <a:txBody>
                    <a:bodyPr/>
                    <a:lstStyle/>
                    <a:p>
                      <a:pPr fontAlgn="t"/>
                      <a:r>
                        <a:rPr lang="en-US" sz="1100" b="0" dirty="0">
                          <a:latin typeface="Comic Sans MS" panose="030F0702030302020204" pitchFamily="66" charset="0"/>
                        </a:rPr>
                        <a:t>Climate</a:t>
                      </a:r>
                      <a:endParaRPr lang="en-GB" sz="1100" b="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b="0" dirty="0">
                          <a:latin typeface="Comic Sans MS" panose="030F0702030302020204" pitchFamily="66" charset="0"/>
                        </a:rPr>
                        <a:t>The long term weather pattern of an area.</a:t>
                      </a:r>
                      <a:endParaRPr lang="en-GB" sz="1100" b="0" dirty="0">
                        <a:latin typeface="Comic Sans MS" panose="030F0702030302020204" pitchFamily="66" charset="0"/>
                      </a:endParaRPr>
                    </a:p>
                    <a:p>
                      <a:endParaRPr lang="en-US" sz="11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713995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947419" y="1331785"/>
            <a:ext cx="121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Continent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57527" y="1221402"/>
            <a:ext cx="29376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A large area of land that can be made up of many countries.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1840" y="1221402"/>
            <a:ext cx="29794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omic Sans MS" panose="030F0702030302020204" pitchFamily="66" charset="0"/>
              </a:rPr>
              <a:t> How to locate countries using a map   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     and atlas.</a:t>
            </a:r>
          </a:p>
          <a:p>
            <a:endParaRPr lang="en-US" sz="11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omic Sans MS" panose="030F0702030302020204" pitchFamily="66" charset="0"/>
              </a:rPr>
              <a:t>The UK is a country in the continent of Europe.</a:t>
            </a:r>
          </a:p>
          <a:p>
            <a:endParaRPr lang="en-US" sz="11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omic Sans MS" panose="030F0702030302020204" pitchFamily="66" charset="0"/>
              </a:rPr>
              <a:t>The 4 compass points.</a:t>
            </a:r>
          </a:p>
          <a:p>
            <a:endParaRPr lang="en-US" sz="1100" dirty="0">
              <a:latin typeface="Comic Sans MS" panose="030F0702030302020204" pitchFamily="66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021302" y="2796075"/>
            <a:ext cx="3527759" cy="216637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ounded Rectangle 31"/>
          <p:cNvSpPr/>
          <p:nvPr/>
        </p:nvSpPr>
        <p:spPr>
          <a:xfrm>
            <a:off x="176050" y="5015327"/>
            <a:ext cx="2436492" cy="177889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161184" y="5242173"/>
            <a:ext cx="25872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It has 44 countries  (with 6 other countries having land in both Asia and Europe). </a:t>
            </a:r>
          </a:p>
          <a:p>
            <a:endParaRPr lang="en-US" sz="1100" dirty="0">
              <a:latin typeface="Comic Sans MS" panose="030F0702030302020204" pitchFamily="66" charset="0"/>
            </a:endParaRPr>
          </a:p>
          <a:p>
            <a:r>
              <a:rPr lang="en-US" sz="1100" dirty="0">
                <a:latin typeface="Comic Sans MS" panose="030F0702030302020204" pitchFamily="66" charset="0"/>
              </a:rPr>
              <a:t>Europe has a population of over 750 million people. </a:t>
            </a:r>
          </a:p>
          <a:p>
            <a:endParaRPr lang="en-US" sz="1100" dirty="0">
              <a:latin typeface="Comic Sans MS" panose="030F0702030302020204" pitchFamily="66" charset="0"/>
            </a:endParaRPr>
          </a:p>
          <a:p>
            <a:r>
              <a:rPr lang="en-US" sz="1100" dirty="0">
                <a:latin typeface="Comic Sans MS" panose="030F0702030302020204" pitchFamily="66" charset="0"/>
              </a:rPr>
              <a:t>It is the second smallest continent. 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3208" y="5052331"/>
            <a:ext cx="211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Facts about Europe</a:t>
            </a:r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682388" y="5241182"/>
            <a:ext cx="1937254" cy="14475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3949026" y="5265503"/>
            <a:ext cx="65434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Equator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DBA942A-AD69-4B66-B66E-C25BB352B6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4324" y="2918724"/>
            <a:ext cx="2024062" cy="1976437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67764098-F152-43DA-ADD3-82DB57F2E99B}"/>
              </a:ext>
            </a:extLst>
          </p:cNvPr>
          <p:cNvSpPr txBox="1"/>
          <p:nvPr/>
        </p:nvSpPr>
        <p:spPr>
          <a:xfrm>
            <a:off x="3900814" y="3182779"/>
            <a:ext cx="73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The UK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ED3B16E-1617-4E3B-8914-C8D7F0332089}"/>
              </a:ext>
            </a:extLst>
          </p:cNvPr>
          <p:cNvCxnSpPr>
            <a:cxnSpLocks/>
          </p:cNvCxnSpPr>
          <p:nvPr/>
        </p:nvCxnSpPr>
        <p:spPr>
          <a:xfrm flipH="1">
            <a:off x="2518353" y="3387570"/>
            <a:ext cx="1483949" cy="4704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AACD2583-8402-442E-B20C-5EB954F16194}"/>
              </a:ext>
            </a:extLst>
          </p:cNvPr>
          <p:cNvSpPr txBox="1"/>
          <p:nvPr/>
        </p:nvSpPr>
        <p:spPr>
          <a:xfrm>
            <a:off x="4062116" y="3949301"/>
            <a:ext cx="73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Italy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2113A41-DDDA-4F2F-A14E-3798CFC0B233}"/>
              </a:ext>
            </a:extLst>
          </p:cNvPr>
          <p:cNvCxnSpPr>
            <a:cxnSpLocks/>
          </p:cNvCxnSpPr>
          <p:nvPr/>
        </p:nvCxnSpPr>
        <p:spPr>
          <a:xfrm flipH="1">
            <a:off x="2958913" y="4145444"/>
            <a:ext cx="1293764" cy="3801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AE903B56-2B04-41F9-B591-B500ABA94C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5523" y="3006292"/>
            <a:ext cx="634885" cy="66468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2CC21442-392F-44E4-A532-097993192D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51016" y="5497428"/>
            <a:ext cx="1796961" cy="1060206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2E737E8-484F-4002-83B0-9AC9A9791415}"/>
              </a:ext>
            </a:extLst>
          </p:cNvPr>
          <p:cNvCxnSpPr/>
          <p:nvPr/>
        </p:nvCxnSpPr>
        <p:spPr>
          <a:xfrm>
            <a:off x="2779907" y="6056872"/>
            <a:ext cx="176807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0AC779A-B36C-440B-A083-6F5920B9BF29}"/>
              </a:ext>
            </a:extLst>
          </p:cNvPr>
          <p:cNvCxnSpPr>
            <a:cxnSpLocks/>
          </p:cNvCxnSpPr>
          <p:nvPr/>
        </p:nvCxnSpPr>
        <p:spPr>
          <a:xfrm flipH="1">
            <a:off x="4083913" y="5497428"/>
            <a:ext cx="168764" cy="545148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>
            <a:extLst>
              <a:ext uri="{FF2B5EF4-FFF2-40B4-BE49-F238E27FC236}">
                <a16:creationId xmlns:a16="http://schemas.microsoft.com/office/drawing/2014/main" id="{A6C99106-FC63-4F33-95B5-BF81EAEB6B2B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414985" y="180374"/>
            <a:ext cx="579755" cy="51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265</Words>
  <Application>Microsoft Office PowerPoint</Application>
  <PresentationFormat>A4 Paper (210x297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Malkin</dc:creator>
  <cp:lastModifiedBy>Emma Malkin</cp:lastModifiedBy>
  <cp:revision>28</cp:revision>
  <dcterms:created xsi:type="dcterms:W3CDTF">2021-07-05T15:10:03Z</dcterms:created>
  <dcterms:modified xsi:type="dcterms:W3CDTF">2025-09-15T12:36:00Z</dcterms:modified>
</cp:coreProperties>
</file>