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8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201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78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39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22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11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63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09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3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07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64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80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cid:8f9c9949-c112-4aa7-a5c3-b0a3e9463584@GBRP265.PROD.OUTLOOK.COM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815282" y="241355"/>
            <a:ext cx="5801470" cy="345305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63"/>
          </a:p>
        </p:txBody>
      </p:sp>
      <p:pic>
        <p:nvPicPr>
          <p:cNvPr id="6" name="Picture 5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294" y="208356"/>
            <a:ext cx="699095" cy="4204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ounded Rectangle 7"/>
          <p:cNvSpPr/>
          <p:nvPr/>
        </p:nvSpPr>
        <p:spPr>
          <a:xfrm>
            <a:off x="582085" y="820787"/>
            <a:ext cx="3531870" cy="205860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966793" y="950235"/>
            <a:ext cx="3781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What should I already know?</a:t>
            </a:r>
          </a:p>
          <a:p>
            <a:endParaRPr lang="en-GB" sz="1200" b="1" dirty="0">
              <a:latin typeface="Comic Sans MS" panose="030F0702030302020204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056312" y="779817"/>
            <a:ext cx="4710047" cy="501435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031584" y="790962"/>
            <a:ext cx="39365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  <a:cs typeface="Arial" panose="020B0604020202020204" pitchFamily="34" charset="0"/>
              </a:rPr>
              <a:t>Key vocabulary and definitions</a:t>
            </a:r>
            <a:endParaRPr lang="en-GB" sz="1200" b="1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277369"/>
              </p:ext>
            </p:extLst>
          </p:nvPr>
        </p:nvGraphicFramePr>
        <p:xfrm>
          <a:off x="5289349" y="1109949"/>
          <a:ext cx="4245378" cy="4387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7085">
                  <a:extLst>
                    <a:ext uri="{9D8B030D-6E8A-4147-A177-3AD203B41FA5}">
                      <a16:colId xmlns:a16="http://schemas.microsoft.com/office/drawing/2014/main" val="3312929776"/>
                    </a:ext>
                  </a:extLst>
                </a:gridCol>
                <a:gridCol w="2958293">
                  <a:extLst>
                    <a:ext uri="{9D8B030D-6E8A-4147-A177-3AD203B41FA5}">
                      <a16:colId xmlns:a16="http://schemas.microsoft.com/office/drawing/2014/main" val="1124306184"/>
                    </a:ext>
                  </a:extLst>
                </a:gridCol>
              </a:tblGrid>
              <a:tr h="6415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731331"/>
                  </a:ext>
                </a:extLst>
              </a:tr>
              <a:tr h="5709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urban area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place where lots of humans live with lots of building such houses, schools, shops and hospitals.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827725"/>
                  </a:ext>
                </a:extLst>
              </a:tr>
              <a:tr h="3923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rural area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place where not many people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live, </a:t>
                      </a: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there are fewer homes or other buildings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753057"/>
                  </a:ext>
                </a:extLst>
              </a:tr>
              <a:tr h="511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agriculture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Growing and harvesting of crops and raising livestock . It is another word for farming.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700585"/>
                  </a:ext>
                </a:extLst>
              </a:tr>
              <a:tr h="4083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livestock farming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Breeding animals,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such as cows, sheep, pigs or chickens for their meat or products.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351737"/>
                  </a:ext>
                </a:extLst>
              </a:tr>
              <a:tr h="3863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arable farming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Land is used to grow crops such as wheat or vegetables in fields.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966705"/>
                  </a:ext>
                </a:extLst>
              </a:tr>
              <a:tr h="2557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settlement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place where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people live and work.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477022"/>
                  </a:ext>
                </a:extLst>
              </a:tr>
              <a:tr h="3923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Different ways to travel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e.g. car, lorry, </a:t>
                      </a:r>
                      <a:r>
                        <a:rPr lang="en-GB" sz="1100" baseline="0" noProof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aeroplane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or train.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687171"/>
                  </a:ext>
                </a:extLst>
              </a:tr>
              <a:tr h="4178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motor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way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road for fast moving traffic that links urban areas together.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954109"/>
                  </a:ext>
                </a:extLst>
              </a:tr>
              <a:tr h="3923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populated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place l</a:t>
                      </a: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ived in by humans.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65011"/>
                  </a:ext>
                </a:extLst>
              </a:tr>
            </a:tbl>
          </a:graphicData>
        </a:graphic>
      </p:graphicFrame>
      <p:sp>
        <p:nvSpPr>
          <p:cNvPr id="16" name="Rounded Rectangle 15"/>
          <p:cNvSpPr/>
          <p:nvPr/>
        </p:nvSpPr>
        <p:spPr>
          <a:xfrm>
            <a:off x="304076" y="5351948"/>
            <a:ext cx="4710048" cy="143523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3253654" y="5811316"/>
            <a:ext cx="2487167" cy="933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GB" dirty="0"/>
          </a:p>
        </p:txBody>
      </p:sp>
      <p:sp>
        <p:nvSpPr>
          <p:cNvPr id="18" name="Rounded Rectangle 17"/>
          <p:cNvSpPr/>
          <p:nvPr/>
        </p:nvSpPr>
        <p:spPr>
          <a:xfrm>
            <a:off x="322530" y="3140821"/>
            <a:ext cx="2257281" cy="211059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997359" y="227236"/>
            <a:ext cx="4813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Land use </a:t>
            </a:r>
            <a:r>
              <a:rPr lang="en-US">
                <a:latin typeface="Comic Sans MS" panose="030F0702030302020204" pitchFamily="66" charset="0"/>
              </a:rPr>
              <a:t>and Settlements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7238" y="1299999"/>
            <a:ext cx="33925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Comic Sans MS" panose="030F0702030302020204" pitchFamily="66" charset="0"/>
              </a:rPr>
              <a:t>A location is a city, town or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      village and if it is urban or rural.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Some human and physical features </a:t>
            </a:r>
          </a:p>
          <a:p>
            <a:r>
              <a:rPr lang="en-US" sz="1200" dirty="0">
                <a:latin typeface="Comic Sans MS" panose="030F0702030302020204" pitchFamily="66" charset="0"/>
              </a:rPr>
              <a:t>      of the UK and our local area.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That places can change over time.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42227" y="1314755"/>
            <a:ext cx="11761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land use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30221" y="1165163"/>
            <a:ext cx="30045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When an area is being used for a specific purpose to meet the wants and needs of the people</a:t>
            </a:r>
            <a:r>
              <a:rPr lang="en-GB" sz="1100" dirty="0">
                <a:latin typeface="Comic Sans MS" panose="030F0702030302020204" pitchFamily="66" charset="0"/>
              </a:rPr>
              <a:t>.</a:t>
            </a:r>
            <a:endParaRPr lang="en-US" sz="1100" dirty="0">
              <a:latin typeface="Comic Sans MS" panose="030F0702030302020204" pitchFamily="66" charset="0"/>
            </a:endParaRPr>
          </a:p>
        </p:txBody>
      </p:sp>
      <p:pic>
        <p:nvPicPr>
          <p:cNvPr id="22" name="Picture 21"/>
          <p:cNvPicPr/>
          <p:nvPr/>
        </p:nvPicPr>
        <p:blipFill>
          <a:blip r:embed="rId4"/>
          <a:stretch>
            <a:fillRect/>
          </a:stretch>
        </p:blipFill>
        <p:spPr>
          <a:xfrm>
            <a:off x="704597" y="3241354"/>
            <a:ext cx="1419544" cy="1953847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2800303" y="3172429"/>
            <a:ext cx="2177190" cy="205597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857585" y="3362224"/>
            <a:ext cx="21771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How is land used in the UK?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2627" y="3723532"/>
            <a:ext cx="1989963" cy="131394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7677" y="5408210"/>
            <a:ext cx="1298986" cy="1295585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1676098" y="5478924"/>
            <a:ext cx="19660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Urban areas are more populated than rural areas. </a:t>
            </a:r>
          </a:p>
          <a:p>
            <a:r>
              <a:rPr lang="en-US" sz="1200" dirty="0">
                <a:latin typeface="Comic Sans MS" panose="030F0702030302020204" pitchFamily="66" charset="0"/>
              </a:rPr>
              <a:t>This means more people live in towns and cities than in the countryside.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745" y="5427240"/>
            <a:ext cx="1218526" cy="1310311"/>
          </a:xfrm>
          <a:prstGeom prst="rect">
            <a:avLst/>
          </a:prstGeom>
        </p:spPr>
      </p:pic>
      <p:sp>
        <p:nvSpPr>
          <p:cNvPr id="30" name="Rounded Rectangle 15">
            <a:extLst>
              <a:ext uri="{FF2B5EF4-FFF2-40B4-BE49-F238E27FC236}">
                <a16:creationId xmlns:a16="http://schemas.microsoft.com/office/drawing/2014/main" id="{1CE66EB7-2D26-4ECA-B80E-AA0D2F61D0C4}"/>
              </a:ext>
            </a:extLst>
          </p:cNvPr>
          <p:cNvSpPr/>
          <p:nvPr/>
        </p:nvSpPr>
        <p:spPr>
          <a:xfrm>
            <a:off x="5073353" y="5905770"/>
            <a:ext cx="4551471" cy="72695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76EDE83-8F4A-4CB3-B16E-62843E8DB6D8}"/>
              </a:ext>
            </a:extLst>
          </p:cNvPr>
          <p:cNvSpPr txBox="1"/>
          <p:nvPr/>
        </p:nvSpPr>
        <p:spPr>
          <a:xfrm>
            <a:off x="5404242" y="5968483"/>
            <a:ext cx="44250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The UK can grow many things including:  grass, grains</a:t>
            </a:r>
          </a:p>
          <a:p>
            <a:r>
              <a:rPr lang="en-US" sz="1200" dirty="0">
                <a:latin typeface="Comic Sans MS" panose="030F0702030302020204" pitchFamily="66" charset="0"/>
              </a:rPr>
              <a:t> (e.g. wheat and corn) flowers, fruits and vegetables. </a:t>
            </a:r>
          </a:p>
          <a:p>
            <a:r>
              <a:rPr lang="en-US" sz="1200" dirty="0">
                <a:latin typeface="Comic Sans MS" panose="030F0702030302020204" pitchFamily="66" charset="0"/>
              </a:rPr>
              <a:t>Cows, sheep, hens, pigs and goats can be raised too.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C1C4AE79-7DD5-4880-B130-838B420D1109}"/>
              </a:ext>
            </a:extLst>
          </p:cNvPr>
          <p:cNvPicPr/>
          <p:nvPr/>
        </p:nvPicPr>
        <p:blipFill>
          <a:blip r:embed="rId8"/>
          <a:stretch>
            <a:fillRect/>
          </a:stretch>
        </p:blipFill>
        <p:spPr>
          <a:xfrm>
            <a:off x="479733" y="133350"/>
            <a:ext cx="579755" cy="518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19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</TotalTime>
  <Words>288</Words>
  <Application>Microsoft Office PowerPoint</Application>
  <PresentationFormat>A4 Paper (210x297 mm)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Malkin</dc:creator>
  <cp:lastModifiedBy>Emma Malkin</cp:lastModifiedBy>
  <cp:revision>44</cp:revision>
  <dcterms:created xsi:type="dcterms:W3CDTF">2021-07-05T15:10:03Z</dcterms:created>
  <dcterms:modified xsi:type="dcterms:W3CDTF">2025-09-15T12:35:16Z</dcterms:modified>
</cp:coreProperties>
</file>