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5" name="TextBox 4"/>
          <p:cNvSpPr txBox="1"/>
          <p:nvPr/>
        </p:nvSpPr>
        <p:spPr>
          <a:xfrm>
            <a:off x="2678444" y="270332"/>
            <a:ext cx="4296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3" dirty="0">
                <a:latin typeface="Comic Sans MS" panose="030F0702030302020204" pitchFamily="66" charset="0"/>
              </a:rPr>
              <a:t>                </a:t>
            </a:r>
            <a:r>
              <a:rPr lang="en-US" dirty="0">
                <a:latin typeface="Comic Sans MS" panose="030F0702030302020204" pitchFamily="66" charset="0"/>
              </a:rPr>
              <a:t>Marine Biomes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83916" y="710198"/>
            <a:ext cx="4893577" cy="19932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98635" y="777622"/>
            <a:ext cx="47132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That the Equator affects the worlds climates.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A biome has a specific climate and this affects the animals and plants that can live there – they have to adapt to survive.</a:t>
            </a:r>
          </a:p>
          <a:p>
            <a:pPr lvl="0"/>
            <a:endParaRPr lang="en-GB" sz="12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Tectonic plates make up the Earth’s crust and are able to move.</a:t>
            </a:r>
          </a:p>
          <a:p>
            <a:endParaRPr lang="en-GB" sz="1200" b="1" dirty="0">
              <a:latin typeface="Comic Sans MS" panose="030F0702030302020204" pitchFamily="66" charset="0"/>
            </a:endParaRP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69023" y="925588"/>
            <a:ext cx="4627722" cy="472540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885515" y="1041102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73949"/>
              </p:ext>
            </p:extLst>
          </p:nvPr>
        </p:nvGraphicFramePr>
        <p:xfrm>
          <a:off x="5246369" y="1433614"/>
          <a:ext cx="4315938" cy="374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374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3055564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671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ecosystem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system of plants and animals that are interconnected and rely on each other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216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biome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ecosystem that covers a large area.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216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marine biome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kern="1200" baseline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large ecosystem in water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216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vast body/area of salt water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443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coral reef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underwater ecosystem made up of tiny animals called polyps.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443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estuary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mouth of a river, where it meets the sea.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671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layers of the ocean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Sunlight zone, twilight zone, midnight zone, the abyss and the trenches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  <a:tr h="207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depth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deep something is vertically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21054"/>
                  </a:ext>
                </a:extLst>
              </a:tr>
              <a:tr h="216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hot or cold something is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414739"/>
                  </a:ext>
                </a:extLst>
              </a:tr>
              <a:tr h="443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Mariana Trench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trench in the Pacific Ocean, the deepest place on earth.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5011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426022" y="5758997"/>
            <a:ext cx="9260759" cy="101346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199530" y="5757605"/>
            <a:ext cx="6487251" cy="1723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Facts about Marine Biomes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largest biome on earth and covers 75% of the planet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Oceans, coral reefs and estuaries are all saltwater environments. 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 oceans – Southern, Atlantic, Arctic, Indian and Pacific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Not all oceans are the same depth or have the same animals and plants living there.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83916" y="2888649"/>
            <a:ext cx="4972485" cy="28071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180114" y="2973826"/>
            <a:ext cx="1931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The Mariana Trench:</a:t>
            </a:r>
          </a:p>
          <a:p>
            <a:endParaRPr lang="en-US" sz="1200" b="1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Found in the Pacific Ocean (near China), within the ‘Ring of Fire’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 deepest part is called ‘Challenger Deep’ and it is almost 7 miles in depth.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Mount Everest can fit in side it!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9275" y="5944153"/>
            <a:ext cx="2002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Marine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biomes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22" name="Straight Arrow Connector 21"/>
          <p:cNvCxnSpPr>
            <a:endCxn id="20" idx="0"/>
          </p:cNvCxnSpPr>
          <p:nvPr/>
        </p:nvCxnSpPr>
        <p:spPr>
          <a:xfrm flipV="1">
            <a:off x="1215783" y="5944153"/>
            <a:ext cx="334655" cy="125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33006" y="5859131"/>
            <a:ext cx="883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ocean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214951" y="6265547"/>
            <a:ext cx="3363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692079" y="6157957"/>
            <a:ext cx="1341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coral reefs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210481" y="6405818"/>
            <a:ext cx="243850" cy="1604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68326" y="6437181"/>
            <a:ext cx="14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estuaries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DFEBF16-25DA-4C0D-BA1D-05FEEDF668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558" y="73503"/>
            <a:ext cx="581025" cy="476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C4D207F-A986-4DEA-9880-EF90F88697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088" y="3070820"/>
            <a:ext cx="3035835" cy="249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283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19</cp:revision>
  <dcterms:created xsi:type="dcterms:W3CDTF">2021-07-05T15:10:03Z</dcterms:created>
  <dcterms:modified xsi:type="dcterms:W3CDTF">2025-09-15T12:38:50Z</dcterms:modified>
</cp:coreProperties>
</file>