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9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7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FE1B-528B-426D-8E2D-7B56D745D7F3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4474-434E-498B-B015-5A70DF7AD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8f9c9949-c112-4aa7-a5c3-b0a3e9463584@GBRP265.PROD.OUTLOOK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15282" y="241355"/>
            <a:ext cx="5801470" cy="34530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3" dirty="0"/>
              <a:t>Year </a:t>
            </a:r>
            <a:endParaRPr lang="en-GB" sz="1463" dirty="0"/>
          </a:p>
        </p:txBody>
      </p:sp>
      <p:pic>
        <p:nvPicPr>
          <p:cNvPr id="6" name="Picture 5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94" y="208356"/>
            <a:ext cx="699095" cy="42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6663" y="37771"/>
            <a:ext cx="789761" cy="7172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6863" y="703705"/>
            <a:ext cx="3976040" cy="23883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85313" y="782046"/>
            <a:ext cx="39351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</a:rPr>
              <a:t>What should I already know?</a:t>
            </a:r>
            <a:endParaRPr lang="en-US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Weather changes daily and climate is the long term weather pattern of an area.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Latitude is how far north or south a place is from the Equator</a:t>
            </a:r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Physical feature are natural e.g. mountains and forests.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</a:rPr>
              <a:t>Human features are created or influenced by humans e.g. roads or houses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98451" y="782046"/>
            <a:ext cx="4649013" cy="41270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10895" y="875123"/>
            <a:ext cx="3936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mic Sans MS" panose="030F0702030302020204" pitchFamily="66" charset="0"/>
                <a:cs typeface="Arial" panose="020B0604020202020204" pitchFamily="34" charset="0"/>
              </a:rPr>
              <a:t>Key vocabulary and definitions</a:t>
            </a:r>
            <a:endParaRPr lang="en-GB" sz="1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99370"/>
              </p:ext>
            </p:extLst>
          </p:nvPr>
        </p:nvGraphicFramePr>
        <p:xfrm>
          <a:off x="5300870" y="1204752"/>
          <a:ext cx="4248310" cy="320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559">
                  <a:extLst>
                    <a:ext uri="{9D8B030D-6E8A-4147-A177-3AD203B41FA5}">
                      <a16:colId xmlns:a16="http://schemas.microsoft.com/office/drawing/2014/main" val="3312929776"/>
                    </a:ext>
                  </a:extLst>
                </a:gridCol>
                <a:gridCol w="2850751">
                  <a:extLst>
                    <a:ext uri="{9D8B030D-6E8A-4147-A177-3AD203B41FA5}">
                      <a16:colId xmlns:a16="http://schemas.microsoft.com/office/drawing/2014/main" val="1124306184"/>
                    </a:ext>
                  </a:extLst>
                </a:gridCol>
              </a:tblGrid>
              <a:tr h="609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31331"/>
                  </a:ext>
                </a:extLst>
              </a:tr>
              <a:tr h="33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continent/landmass in the northern hemisphere, that includes the Caribbean Islands and Central America.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827725"/>
                  </a:ext>
                </a:extLst>
              </a:tr>
              <a:tr h="459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continent/landmass mainly in the southern hemisphere.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753057"/>
                  </a:ext>
                </a:extLst>
              </a:tr>
              <a:tr h="33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zones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with different</a:t>
                      </a:r>
                      <a:r>
                        <a:rPr lang="en-US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climates, determined by lines of latitude.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00585"/>
                  </a:ext>
                </a:extLst>
              </a:tr>
              <a:tr h="339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Tropics of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 and Capricorn</a:t>
                      </a:r>
                      <a:endParaRPr lang="en-GB" sz="1100" dirty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Lines</a:t>
                      </a:r>
                      <a:r>
                        <a:rPr lang="en-US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are </a:t>
                      </a: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and</a:t>
                      </a:r>
                      <a:r>
                        <a:rPr lang="en-US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south of the Equator, they define where the tropical region is on Earth.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6705"/>
                  </a:ext>
                </a:extLst>
              </a:tr>
              <a:tr h="37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activity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 that people</a:t>
                      </a:r>
                      <a:r>
                        <a:rPr lang="en-US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or cause to happen.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477022"/>
                  </a:ext>
                </a:extLst>
              </a:tr>
              <a:tr h="322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density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measurement of how many people live in an area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285038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7836" y="3429490"/>
            <a:ext cx="2109214" cy="3032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08239" y="5757605"/>
            <a:ext cx="2487167" cy="93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2186096" y="3175312"/>
            <a:ext cx="2858384" cy="36739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7322" y="211721"/>
            <a:ext cx="492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 compare and contrast the Americas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85515" y="5840025"/>
            <a:ext cx="315901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2303" y="1402337"/>
            <a:ext cx="110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The Americas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3295" y="1851996"/>
            <a:ext cx="168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North America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8707" y="2282522"/>
            <a:ext cx="155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South America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253" y="5322198"/>
            <a:ext cx="138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5235022" y="5012291"/>
            <a:ext cx="4587062" cy="17027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79" y="3970690"/>
            <a:ext cx="1860609" cy="23703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900" y="5050808"/>
            <a:ext cx="2813772" cy="1632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01065" y="5725369"/>
            <a:ext cx="851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 </a:t>
            </a:r>
            <a:r>
              <a:rPr lang="en-US" sz="1100" b="1" dirty="0">
                <a:latin typeface="Comic Sans MS" panose="030F0702030302020204" pitchFamily="66" charset="0"/>
              </a:rPr>
              <a:t>Equator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5469" y="5648217"/>
            <a:ext cx="894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  <a:cs typeface="Arial" panose="020B0604020202020204" pitchFamily="34" charset="0"/>
              </a:rPr>
              <a:t>The Americas</a:t>
            </a:r>
            <a:endParaRPr lang="en-GB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605353" y="5439687"/>
            <a:ext cx="780205" cy="204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87812" y="6061504"/>
            <a:ext cx="1096771" cy="54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1"/>
            <a:endCxn id="32" idx="1"/>
          </p:cNvCxnSpPr>
          <p:nvPr/>
        </p:nvCxnSpPr>
        <p:spPr>
          <a:xfrm flipV="1">
            <a:off x="5991900" y="5856174"/>
            <a:ext cx="2809165" cy="1090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0782" y="3460029"/>
            <a:ext cx="155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Climate zones of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the Americas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2462" y="1312931"/>
            <a:ext cx="270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The two continents of North and South America.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72805" y="5155872"/>
            <a:ext cx="14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Northern hemisphere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72805" y="6149648"/>
            <a:ext cx="1435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Southern hemisphere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832099" y="5117529"/>
            <a:ext cx="0" cy="560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818902" y="6038877"/>
            <a:ext cx="0" cy="560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81928" y="3538662"/>
            <a:ext cx="258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Physical feature     Physical feature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3476" y="5059350"/>
            <a:ext cx="3183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Human features: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806" y="3830954"/>
            <a:ext cx="1015006" cy="68698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841121" y="4536126"/>
            <a:ext cx="1177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Amazon River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7915" y="3268644"/>
            <a:ext cx="22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</a:rPr>
              <a:t>South America: </a:t>
            </a:r>
          </a:p>
          <a:p>
            <a:r>
              <a:rPr lang="en-US" sz="1100" b="1" dirty="0">
                <a:latin typeface="Comic Sans MS" panose="030F0702030302020204" pitchFamily="66" charset="0"/>
              </a:rPr>
              <a:t> </a:t>
            </a:r>
            <a:endParaRPr lang="en-GB" sz="1100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2435083" y="3286142"/>
            <a:ext cx="14327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</a:rPr>
              <a:t>North America</a:t>
            </a:r>
            <a:r>
              <a:rPr lang="en-US" sz="1100" dirty="0">
                <a:latin typeface="Comic Sans MS" panose="030F0702030302020204" pitchFamily="66" charset="0"/>
              </a:rPr>
              <a:t>:</a:t>
            </a:r>
            <a:endParaRPr lang="en-GB" sz="11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2225063" y="4583222"/>
            <a:ext cx="1777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The Rocky Mountains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3579" y="5720680"/>
            <a:ext cx="1281782" cy="600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6438AF-C92B-4506-B4C6-9AAEF052A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608" y="54181"/>
            <a:ext cx="611906" cy="65544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C876E07-68A3-4B19-9258-006D1A8790B0}"/>
              </a:ext>
            </a:extLst>
          </p:cNvPr>
          <p:cNvSpPr txBox="1"/>
          <p:nvPr/>
        </p:nvSpPr>
        <p:spPr>
          <a:xfrm>
            <a:off x="2405733" y="6401321"/>
            <a:ext cx="1432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New York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B5273F-5A54-4D3A-AF07-72D2ED49A612}"/>
              </a:ext>
            </a:extLst>
          </p:cNvPr>
          <p:cNvSpPr txBox="1"/>
          <p:nvPr/>
        </p:nvSpPr>
        <p:spPr>
          <a:xfrm>
            <a:off x="3882536" y="6438227"/>
            <a:ext cx="1432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Sao Paulo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9CCCB2-75E0-4E77-8895-B4F6239A5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8089" y="5720366"/>
            <a:ext cx="1252558" cy="6454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73DE38-179B-47CB-BD75-7578D5324D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5783" y="3841894"/>
            <a:ext cx="1309125" cy="69970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2BD5798-5204-461F-8B78-AE5ACD4DF65F}"/>
              </a:ext>
            </a:extLst>
          </p:cNvPr>
          <p:cNvSpPr txBox="1"/>
          <p:nvPr/>
        </p:nvSpPr>
        <p:spPr>
          <a:xfrm>
            <a:off x="2025574" y="5315612"/>
            <a:ext cx="3183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mic Sans MS" panose="030F0702030302020204" pitchFamily="66" charset="0"/>
              </a:rPr>
              <a:t>Major cities are the most densely </a:t>
            </a:r>
          </a:p>
          <a:p>
            <a:pPr algn="ctr"/>
            <a:r>
              <a:rPr lang="en-US" sz="1100" dirty="0">
                <a:latin typeface="Comic Sans MS" panose="030F0702030302020204" pitchFamily="66" charset="0"/>
              </a:rPr>
              <a:t>populated areas in the Americas </a:t>
            </a:r>
          </a:p>
        </p:txBody>
      </p:sp>
    </p:spTree>
    <p:extLst>
      <p:ext uri="{BB962C8B-B14F-4D97-AF65-F5344CB8AC3E}">
        <p14:creationId xmlns:p14="http://schemas.microsoft.com/office/powerpoint/2010/main" val="307219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226</Words>
  <Application>Microsoft Office PowerPoint</Application>
  <PresentationFormat>A4 Paper (210x297 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Malkin</dc:creator>
  <cp:lastModifiedBy>Emma Malkin</cp:lastModifiedBy>
  <cp:revision>57</cp:revision>
  <dcterms:created xsi:type="dcterms:W3CDTF">2021-07-05T15:10:03Z</dcterms:created>
  <dcterms:modified xsi:type="dcterms:W3CDTF">2025-09-01T15:16:31Z</dcterms:modified>
</cp:coreProperties>
</file>