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785301" y="732958"/>
            <a:ext cx="3888587" cy="183523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92836" y="819215"/>
            <a:ext cx="3781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11931" y="925588"/>
            <a:ext cx="4584814" cy="58615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849751" y="1064131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386112"/>
              </p:ext>
            </p:extLst>
          </p:nvPr>
        </p:nvGraphicFramePr>
        <p:xfrm>
          <a:off x="5257899" y="1447503"/>
          <a:ext cx="4315869" cy="4900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077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2907792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724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598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Evaporation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is warmed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the sun and turns from a liquid into a gas, called water vapour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401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Transpiration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Plants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lose water from their leaves through evaporation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398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Condensation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vapour cools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changing from a gas into a liquid</a:t>
                      </a:r>
                      <a:endParaRPr lang="en-US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39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Precipitation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falling from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sky – rain, snow, </a:t>
                      </a:r>
                      <a:r>
                        <a:rPr lang="en-US" sz="1200" baseline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sleet or hail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51737"/>
                  </a:ext>
                </a:extLst>
              </a:tr>
              <a:tr h="39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storage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Holding water in an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area for a period of time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9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Surface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</a:t>
                      </a: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water flows over the land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39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Infiltration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water soaks into the soil and rocks below the surface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162380"/>
                  </a:ext>
                </a:extLst>
              </a:tr>
              <a:tr h="401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Hydroelectricity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Electricity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made by using the power of water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401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Accumulation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collecting in river, lakes and oceans.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39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Atmosphere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layer of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gas that surrounds the Earth.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73152" y="5142162"/>
            <a:ext cx="4949204" cy="164502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73152" y="2677220"/>
            <a:ext cx="4846319" cy="23571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333897" y="241355"/>
            <a:ext cx="5068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 </a:t>
            </a:r>
            <a:r>
              <a:rPr lang="en-US" dirty="0">
                <a:latin typeface="Comic Sans MS" panose="030F0702030302020204" pitchFamily="66" charset="0"/>
              </a:rPr>
              <a:t>w</a:t>
            </a:r>
            <a:r>
              <a:rPr lang="en-US">
                <a:latin typeface="Comic Sans MS" panose="030F0702030302020204" pitchFamily="66" charset="0"/>
              </a:rPr>
              <a:t>ater </a:t>
            </a:r>
            <a:r>
              <a:rPr lang="en-US" dirty="0">
                <a:latin typeface="Comic Sans MS" panose="030F0702030302020204" pitchFamily="66" charset="0"/>
              </a:rPr>
              <a:t>cycle and its impact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5022" y="1743179"/>
            <a:ext cx="10585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Water cycle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17" name="Picture 70">
            <a:extLst>
              <a:ext uri="{FF2B5EF4-FFF2-40B4-BE49-F238E27FC236}">
                <a16:creationId xmlns:a16="http://schemas.microsoft.com/office/drawing/2014/main" id="{09E15592-C400-41C2-998F-D3DD7C25C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434" y="2763326"/>
            <a:ext cx="2758631" cy="212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917505" y="1080166"/>
            <a:ext cx="37815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Water has many forms e.g. rain, ice and snow as it falls from the sky.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Rivers, lakes, seas and puddles store water.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There are 2 types of water – freshwater and salt water.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47798" y="1541832"/>
            <a:ext cx="2831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The movement of water between the Earth’s oceans, atmosphere and land.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0110" y="5172787"/>
            <a:ext cx="4872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 water cycle is the movement of water between the oceans, atmosphere and land.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Water on Earth is constantly recycled through the water cycle. 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75% of the Earth’s surface is covered in water, most is salt water in the oceans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48536" y="2948041"/>
            <a:ext cx="1184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The water cycle, also called the hydrological cycle.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r>
              <a:rPr lang="en-US" sz="1200" dirty="0">
                <a:latin typeface="Comic Sans MS" panose="030F0702030302020204" pitchFamily="66" charset="0"/>
              </a:rPr>
              <a:t>Hydro = water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F54053-385C-45E4-9EE9-4DE819D482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199" y="107359"/>
            <a:ext cx="6000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249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42</cp:revision>
  <dcterms:created xsi:type="dcterms:W3CDTF">2021-07-05T15:10:03Z</dcterms:created>
  <dcterms:modified xsi:type="dcterms:W3CDTF">2025-09-15T12:36:19Z</dcterms:modified>
</cp:coreProperties>
</file>