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201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93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11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63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093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3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07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64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FE1B-528B-426D-8E2D-7B56D745D7F3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D4474-434E-498B-B015-5A70DF7ADA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80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8f9c9949-c112-4aa7-a5c3-b0a3e9463584@GBRP265.PROD.OUTLOOK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15282" y="241355"/>
            <a:ext cx="5801470" cy="345305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63" dirty="0"/>
              <a:t>Year </a:t>
            </a:r>
            <a:endParaRPr lang="en-GB" sz="1463" dirty="0"/>
          </a:p>
        </p:txBody>
      </p:sp>
      <p:pic>
        <p:nvPicPr>
          <p:cNvPr id="6" name="Picture 5"/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294" y="208356"/>
            <a:ext cx="699095" cy="42048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ounded Rectangle 7"/>
          <p:cNvSpPr/>
          <p:nvPr/>
        </p:nvSpPr>
        <p:spPr>
          <a:xfrm>
            <a:off x="618979" y="722023"/>
            <a:ext cx="3710584" cy="159093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88445" y="756982"/>
            <a:ext cx="35716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What should I already know?</a:t>
            </a:r>
          </a:p>
          <a:p>
            <a:endParaRPr lang="en-US" sz="1200" b="1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What the water cycle is and how rivers are a part of it.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Rivers are moving bodies of water.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The names of some rivers in the UK.</a:t>
            </a:r>
          </a:p>
          <a:p>
            <a:endParaRPr lang="en-GB" sz="1200" b="1" dirty="0">
              <a:latin typeface="Comic Sans MS" panose="030F0702030302020204" pitchFamily="66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187371" y="756982"/>
            <a:ext cx="4566509" cy="5997227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022103" y="756982"/>
            <a:ext cx="39365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  <a:cs typeface="Arial" panose="020B0604020202020204" pitchFamily="34" charset="0"/>
              </a:rPr>
              <a:t>Key vocabulary and definitions</a:t>
            </a:r>
            <a:endParaRPr lang="en-GB" sz="12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199324"/>
              </p:ext>
            </p:extLst>
          </p:nvPr>
        </p:nvGraphicFramePr>
        <p:xfrm>
          <a:off x="5388639" y="1199128"/>
          <a:ext cx="4163972" cy="5269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996">
                  <a:extLst>
                    <a:ext uri="{9D8B030D-6E8A-4147-A177-3AD203B41FA5}">
                      <a16:colId xmlns:a16="http://schemas.microsoft.com/office/drawing/2014/main" val="3312929776"/>
                    </a:ext>
                  </a:extLst>
                </a:gridCol>
                <a:gridCol w="2947976">
                  <a:extLst>
                    <a:ext uri="{9D8B030D-6E8A-4147-A177-3AD203B41FA5}">
                      <a16:colId xmlns:a16="http://schemas.microsoft.com/office/drawing/2014/main" val="1124306184"/>
                    </a:ext>
                  </a:extLst>
                </a:gridCol>
              </a:tblGrid>
              <a:tr h="611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731331"/>
                  </a:ext>
                </a:extLst>
              </a:tr>
              <a:tr h="421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mouth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a river meets a lake,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larger river or the sea – the end of its journey.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827725"/>
                  </a:ext>
                </a:extLst>
              </a:tr>
              <a:tr h="404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brook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small stream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753057"/>
                  </a:ext>
                </a:extLst>
              </a:tr>
              <a:tr h="4007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stream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small,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narrow river.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70058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tributary 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stream that flows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into a larger stream or river.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351737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spring 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water comes up 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from underground to the surface of the Earth’s crust.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96670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meander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curve in a river,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brook or stream.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77022"/>
                  </a:ext>
                </a:extLst>
              </a:tr>
              <a:tr h="4041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deposition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water drops or deposits any rocks or mud it is carrying.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285038"/>
                  </a:ext>
                </a:extLst>
              </a:tr>
              <a:tr h="4041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estuary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a river meets the sea – freshwater and saltwater mix together.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687171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erosion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wearing</a:t>
                      </a:r>
                      <a:r>
                        <a:rPr lang="en-US" sz="1200" baseline="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away of rock or soil found along the river bank or bed.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954109"/>
                  </a:ext>
                </a:extLst>
              </a:tr>
              <a:tr h="5629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Hydraulic erosion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dirty="0">
                          <a:latin typeface="Comic Sans MS" panose="030F0702030302020204" pitchFamily="66" charset="0"/>
                        </a:rPr>
                        <a:t>The force of fast flowing water wears away the river bank from underneath.</a:t>
                      </a:r>
                      <a:br>
                        <a:rPr lang="en-GB" sz="1200" b="0" dirty="0">
                          <a:latin typeface="Comic Sans MS" panose="030F0702030302020204" pitchFamily="66" charset="0"/>
                        </a:rPr>
                      </a:br>
                      <a:endParaRPr lang="en-GB" sz="1200" b="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3821054"/>
                  </a:ext>
                </a:extLst>
              </a:tr>
            </a:tbl>
          </a:graphicData>
        </a:graphic>
      </p:graphicFrame>
      <p:sp>
        <p:nvSpPr>
          <p:cNvPr id="16" name="Rounded Rectangle 15"/>
          <p:cNvSpPr/>
          <p:nvPr/>
        </p:nvSpPr>
        <p:spPr>
          <a:xfrm>
            <a:off x="125444" y="5340898"/>
            <a:ext cx="4962385" cy="14352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3208239" y="5757605"/>
            <a:ext cx="2487167" cy="933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en-GB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86490" y="2415727"/>
            <a:ext cx="4983328" cy="286649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2517322" y="211721"/>
            <a:ext cx="4920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79811" y="222503"/>
            <a:ext cx="4569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Comic Sans MS" panose="030F0702030302020204" pitchFamily="66" charset="0"/>
              </a:rPr>
              <a:t>                 Rivers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57379" y="1327988"/>
            <a:ext cx="1078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source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43206" y="1213039"/>
            <a:ext cx="3233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The beginning of a river -  a collection of rainwater or snow, a spring, bog or lake.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528" y="2498377"/>
            <a:ext cx="5007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A river is freshwater flowing across the land.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The source of a river is usually on higher ground and as the water flows downwards, it gains more water from brooks, streams, rivers and waterfalls.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A river has three main areas: upper course, middle course and lower course.</a:t>
            </a:r>
          </a:p>
          <a:p>
            <a:endParaRPr lang="en-US" sz="1200" dirty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9021" y="5364871"/>
            <a:ext cx="479079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mic Sans MS" panose="030F0702030302020204" pitchFamily="66" charset="0"/>
              </a:rPr>
              <a:t>The Saffron Brook facts:</a:t>
            </a:r>
            <a:endParaRPr lang="en-US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Its source is a spring, South East of Leicester 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Before it enters Knighton Park, it is called The Wash Brook.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It flows through Knighton Park, into the grounds of Overdale Junior </a:t>
            </a:r>
            <a:r>
              <a:rPr lang="en-US" sz="1200">
                <a:latin typeface="Comic Sans MS" panose="030F0702030302020204" pitchFamily="66" charset="0"/>
              </a:rPr>
              <a:t>School and towards </a:t>
            </a:r>
            <a:r>
              <a:rPr lang="en-US" sz="1200" dirty="0">
                <a:latin typeface="Comic Sans MS" panose="030F0702030302020204" pitchFamily="66" charset="0"/>
              </a:rPr>
              <a:t>the 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Comic Sans MS" panose="030F0702030302020204" pitchFamily="66" charset="0"/>
              </a:rPr>
              <a:t>It is a tributary of the River Soar.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17" y="3767867"/>
            <a:ext cx="4732058" cy="1321919"/>
          </a:xfrm>
          <a:prstGeom prst="rect">
            <a:avLst/>
          </a:prstGeom>
        </p:spPr>
      </p:pic>
      <p:cxnSp>
        <p:nvCxnSpPr>
          <p:cNvPr id="28" name="Straight Arrow Connector 27"/>
          <p:cNvCxnSpPr/>
          <p:nvPr/>
        </p:nvCxnSpPr>
        <p:spPr>
          <a:xfrm flipH="1">
            <a:off x="2368731" y="4177527"/>
            <a:ext cx="211080" cy="446724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17322" y="4026672"/>
            <a:ext cx="12447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omic Sans MS" panose="030F0702030302020204" pitchFamily="66" charset="0"/>
                <a:cs typeface="Arial" panose="020B0604020202020204" pitchFamily="34" charset="0"/>
              </a:rPr>
              <a:t>meander</a:t>
            </a:r>
            <a:endParaRPr lang="en-GB" sz="10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F117B6A-531B-47B6-AB3B-B27DA8C12432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658183" y="133842"/>
            <a:ext cx="579755" cy="518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1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310</Words>
  <Application>Microsoft Office PowerPoint</Application>
  <PresentationFormat>A4 Paper (210x297 mm)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Malkin</dc:creator>
  <cp:lastModifiedBy>Emma Malkin</cp:lastModifiedBy>
  <cp:revision>62</cp:revision>
  <dcterms:created xsi:type="dcterms:W3CDTF">2021-07-05T15:10:03Z</dcterms:created>
  <dcterms:modified xsi:type="dcterms:W3CDTF">2025-09-15T12:36:54Z</dcterms:modified>
</cp:coreProperties>
</file>