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6641"/>
    <a:srgbClr val="45DBE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718857" y="855595"/>
            <a:ext cx="3721908" cy="172756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34634" y="938031"/>
            <a:ext cx="4087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US" sz="1200" b="1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Physical features are made by nature e.g.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    mountains and rivers.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 Earth has land and water on its surface.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Places can change over time.</a:t>
            </a: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82945" y="596524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145299"/>
              </p:ext>
            </p:extLst>
          </p:nvPr>
        </p:nvGraphicFramePr>
        <p:xfrm>
          <a:off x="5101351" y="860142"/>
          <a:ext cx="4690144" cy="3977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8557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3701587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5705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Tectonic plates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530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415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Colliding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crash into something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440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mic Sans MS" panose="030F0702030302020204" pitchFamily="66" charset="0"/>
                        </a:rPr>
                        <a:t>P</a:t>
                      </a:r>
                      <a:r>
                        <a:rPr lang="en-US" sz="1200">
                          <a:latin typeface="Comic Sans MS" panose="030F0702030302020204" pitchFamily="66" charset="0"/>
                        </a:rPr>
                        <a:t>ressure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Stress or strain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351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mic Sans MS" panose="030F0702030302020204" pitchFamily="66" charset="0"/>
                        </a:rPr>
                        <a:t>Volcano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opening in the Earth’s crust that allows lava, ash and gases out.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51737"/>
                  </a:ext>
                </a:extLst>
              </a:tr>
              <a:tr h="2958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Eruption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Explosion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51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Ash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owder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that is left after something has burnt.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415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Earthquake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shaking of the Earth’s crust due to tectonic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plates moving/colliding.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415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Measures how powerful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earthquake is, using numbers 1-10, 1 = weak 10 = very strong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</a:tbl>
          </a:graphicData>
        </a:graphic>
      </p:graphicFrame>
      <p:sp>
        <p:nvSpPr>
          <p:cNvPr id="18" name="Rounded Rectangle 17"/>
          <p:cNvSpPr/>
          <p:nvPr/>
        </p:nvSpPr>
        <p:spPr>
          <a:xfrm>
            <a:off x="48139" y="4812472"/>
            <a:ext cx="4882874" cy="191808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129108" y="2737430"/>
            <a:ext cx="4764768" cy="196977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mantel</a:t>
            </a:r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322" y="211721"/>
            <a:ext cx="492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9811" y="222503"/>
            <a:ext cx="456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Year 3   Volcanoes and Earthquakes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3137" y="5130848"/>
            <a:ext cx="209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The Ring of Fire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21716" y="4420231"/>
            <a:ext cx="12123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Richter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Scale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68862" y="1494105"/>
            <a:ext cx="1530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Tectonic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 plate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66315" y="1479006"/>
            <a:ext cx="3205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 Large moving pieces of the Earth’s crust  – they fit together like a jigsaw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8125" y="5433207"/>
            <a:ext cx="1812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Around the edge of the Pacific Ocean, there are lots of volcanic eruptions and earthquakes.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7948" y="3119157"/>
            <a:ext cx="2383508" cy="145777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69583" y="2851399"/>
            <a:ext cx="1330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Crust: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The hard outer layer made from rock.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3717" y="3991132"/>
            <a:ext cx="1647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Mantle: </a:t>
            </a:r>
          </a:p>
          <a:p>
            <a:r>
              <a:rPr lang="en-US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Hot, liquid rock called magma. </a:t>
            </a:r>
          </a:p>
          <a:p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5068862" y="945144"/>
            <a:ext cx="150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Natural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disaster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65365" y="823132"/>
            <a:ext cx="3638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A sudden and terrible event in nature, 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that can cause damage to people and places e.g. storms, volcanic eruptions and earthquakes.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0682" y="2882602"/>
            <a:ext cx="1244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Outer Core</a:t>
            </a:r>
            <a:r>
              <a:rPr lang="en-US" sz="1200" dirty="0">
                <a:latin typeface="Comic Sans MS" panose="030F0702030302020204" pitchFamily="66" charset="0"/>
              </a:rPr>
              <a:t>: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Liquid metal 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38736" y="4067367"/>
            <a:ext cx="1244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Inner Core:</a:t>
            </a:r>
          </a:p>
          <a:p>
            <a:r>
              <a:rPr lang="en-US" sz="1200" dirty="0">
                <a:latin typeface="Comic Sans MS" panose="030F0702030302020204" pitchFamily="66" charset="0"/>
              </a:rPr>
              <a:t>Solid metal 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3044" y="4850859"/>
            <a:ext cx="2682045" cy="1839757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3166817" y="6369368"/>
            <a:ext cx="683865" cy="2143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3166817" y="6369077"/>
            <a:ext cx="141793" cy="214360"/>
          </a:xfrm>
          <a:prstGeom prst="rect">
            <a:avLst/>
          </a:prstGeom>
          <a:solidFill>
            <a:srgbClr val="EF664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3250833" y="6376229"/>
            <a:ext cx="13841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Comic Sans MS" panose="030F0702030302020204" pitchFamily="66" charset="0"/>
              </a:rPr>
              <a:t>Ring of Fire</a:t>
            </a:r>
            <a:endParaRPr lang="en-GB" sz="7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77918" y="2818644"/>
            <a:ext cx="2111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Layers of the Earth</a:t>
            </a:r>
            <a:endParaRPr lang="en-GB" sz="1200" b="1" dirty="0">
              <a:latin typeface="Comic Sans MS" panose="030F0702030302020204" pitchFamily="66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27DB8AED-FAB1-438D-A0D9-C709E239A0C6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464031" y="150845"/>
            <a:ext cx="579755" cy="5181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AEA275-599B-40B5-BE16-AEC6D157CE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0099" y="4838064"/>
            <a:ext cx="4764412" cy="1990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</TotalTime>
  <Words>228</Words>
  <Application>Microsoft Office PowerPoint</Application>
  <PresentationFormat>A4 Paper (210x297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74</cp:revision>
  <dcterms:created xsi:type="dcterms:W3CDTF">2021-07-05T15:10:03Z</dcterms:created>
  <dcterms:modified xsi:type="dcterms:W3CDTF">2025-04-01T10:39:09Z</dcterms:modified>
</cp:coreProperties>
</file>